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5" r:id="rId14"/>
    <p:sldId id="263" r:id="rId15"/>
    <p:sldId id="264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4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4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7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3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9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5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3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FBA0C-2494-41D7-8DEE-C6DF1078C060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EDDE-2B0A-4534-8F92-3FEC89DD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6814" y="5361337"/>
            <a:ext cx="2667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139753" y="5361336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6814" y="5361336"/>
            <a:ext cx="1509212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79" y="416780"/>
            <a:ext cx="5833241" cy="45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2162 0.006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3 0.00602 L 0.28385 0.015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7" grpId="2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9651" y="312596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4680" y="5612524"/>
            <a:ext cx="2667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693106" y="5618670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5145" y="5612522"/>
            <a:ext cx="105755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80" y="776487"/>
            <a:ext cx="6918132" cy="434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6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lc-record-2015-10-26-10h47m01s-Flocks of Seagulls With Relaxing Ocean Sounds - YouTube720p.mp4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0.33425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0677 0.001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4552" y="304512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9712" y="5623759"/>
            <a:ext cx="2667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নামে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225062" y="5678874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712" y="5623758"/>
            <a:ext cx="157318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ষা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nimatedGIF-RainyDaySmiley.gif~c2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02" y="566410"/>
            <a:ext cx="6099749" cy="464113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15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34375 0.0122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22656 -0.002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4552" y="304512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5875" y="5658391"/>
            <a:ext cx="495723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 যায় ঘরের কোণে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9350" y="5658391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875" y="5658391"/>
            <a:ext cx="1573189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4" y="339144"/>
            <a:ext cx="6355303" cy="5057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31" y="2413561"/>
            <a:ext cx="1826765" cy="1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C -0.01315 -0.00301 -0.05756 -0.00602 -0.07383 -0.00602 C -0.17266 -0.00602 -0.27487 0.04722 -0.27487 0.10208 C -0.27487 0.07407 -0.32618 0.04722 -0.37396 0.04722 C -0.425 0.04722 -0.47279 0.07407 -0.47279 0.10208 C -0.47279 0.0875 -0.49805 0.07407 -0.52383 0.07407 C -0.54935 0.07407 -0.57513 0.0875 -0.57513 0.10208 C -0.57513 0.09468 -0.58789 0.0875 -0.60052 0.0875 C -0.61341 0.0875 -0.62578 0.09468 -0.62578 0.10208 C -0.62578 0.09768 -0.6319 0.09468 -0.63868 0.09468 C -0.6418 0.09468 -0.65157 0.09768 -0.65157 0.10208 C -0.65157 0.09977 -0.65482 0.09768 -0.65782 0.09768 C -0.65782 0.09884 -0.66394 0.09977 -0.66394 0.10208 C -0.66394 0.10069 -0.66394 0.09977 -0.66732 0.09977 C -0.66732 0.10069 -0.67045 0.10069 -0.67045 0.10208 C -0.67045 0.10069 -0.67045 0.10208 -0.67045 0.09977 C -0.67383 0.09977 -0.67383 0.10069 -0.67383 0.10208 C -0.67722 0.10069 -0.67722 0.10208 -0.67722 0.09977 C -0.68034 0.09977 -0.68034 0.10069 -0.68034 0.10208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23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44414 -0.00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22656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7" y="723331"/>
            <a:ext cx="10672549" cy="5513696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8901752" y="1297084"/>
            <a:ext cx="266700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3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" y="668739"/>
            <a:ext cx="6346209" cy="5540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4010" y="2481576"/>
            <a:ext cx="2667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8" y="760947"/>
            <a:ext cx="2390735" cy="1980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219" y="468246"/>
            <a:ext cx="1764887" cy="2059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173" y="3278887"/>
            <a:ext cx="2555984" cy="2290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89" y="3567593"/>
            <a:ext cx="1903050" cy="1712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0" y="3391386"/>
            <a:ext cx="2998091" cy="22189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20833" y="376227"/>
            <a:ext cx="2667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ছবি দেখে 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9046" y="2700984"/>
            <a:ext cx="120447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08489" y="2551789"/>
            <a:ext cx="1204479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লুদ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630" y="5667966"/>
            <a:ext cx="99150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ঝ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5989" y="5640620"/>
            <a:ext cx="1579808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আষা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58104" y="5461949"/>
            <a:ext cx="148468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রা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4"/>
          <p:cNvSpPr txBox="1"/>
          <p:nvPr/>
        </p:nvSpPr>
        <p:spPr>
          <a:xfrm>
            <a:off x="9390736" y="2527966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966553" y="5645877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5907976" y="5610299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54227" y="5432629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</p:txBody>
      </p:sp>
      <p:sp>
        <p:nvSpPr>
          <p:cNvPr id="33" name="TextBox 4"/>
          <p:cNvSpPr txBox="1"/>
          <p:nvPr/>
        </p:nvSpPr>
        <p:spPr>
          <a:xfrm>
            <a:off x="809046" y="2670205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13828 -0.0027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.00602 L 0.12447 0.00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13971 0.0025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9193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0182 0.0050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27" grpId="0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337306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7" y="533092"/>
            <a:ext cx="3939015" cy="51693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74606" y="533092"/>
            <a:ext cx="2583975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885349" y="500110"/>
            <a:ext cx="483421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 সাথে বর্ণের মিল করঃ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639" y="1452534"/>
            <a:ext cx="22107" cy="5176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72955" y="1456422"/>
            <a:ext cx="71241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68406" y="1907017"/>
            <a:ext cx="7128681" cy="30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"/>
          <p:cNvSpPr txBox="1"/>
          <p:nvPr/>
        </p:nvSpPr>
        <p:spPr>
          <a:xfrm>
            <a:off x="1153875" y="1413611"/>
            <a:ext cx="174918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দল-গোলাপ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4"/>
          <p:cNvSpPr txBox="1"/>
          <p:nvPr/>
        </p:nvSpPr>
        <p:spPr>
          <a:xfrm>
            <a:off x="4930397" y="1413611"/>
            <a:ext cx="153700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দল-জবা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4"/>
          <p:cNvSpPr txBox="1"/>
          <p:nvPr/>
        </p:nvSpPr>
        <p:spPr>
          <a:xfrm>
            <a:off x="2986141" y="2898340"/>
            <a:ext cx="51886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3081746" y="4882910"/>
            <a:ext cx="61731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ঢ়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4"/>
          <p:cNvSpPr txBox="1"/>
          <p:nvPr/>
        </p:nvSpPr>
        <p:spPr>
          <a:xfrm>
            <a:off x="6685199" y="2575539"/>
            <a:ext cx="50781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4"/>
          <p:cNvSpPr txBox="1"/>
          <p:nvPr/>
        </p:nvSpPr>
        <p:spPr>
          <a:xfrm>
            <a:off x="6537740" y="5052187"/>
            <a:ext cx="62836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661687" y="3405166"/>
            <a:ext cx="1324454" cy="16470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584333" y="3190727"/>
            <a:ext cx="1661241" cy="1551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3" idx="0"/>
          </p:cNvCxnSpPr>
          <p:nvPr/>
        </p:nvCxnSpPr>
        <p:spPr>
          <a:xfrm>
            <a:off x="5560618" y="3395383"/>
            <a:ext cx="1291306" cy="16568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162640" y="2978383"/>
            <a:ext cx="1634986" cy="21916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5" y="4262559"/>
            <a:ext cx="1197307" cy="12407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2" y="1998386"/>
            <a:ext cx="1539632" cy="13795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47" y="4667127"/>
            <a:ext cx="1146329" cy="103169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458" y="1998386"/>
            <a:ext cx="1805942" cy="13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3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807350" y="431748"/>
            <a:ext cx="404908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ক্লিক করে পড়ি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6" y="773799"/>
            <a:ext cx="2390735" cy="19802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34" y="431748"/>
            <a:ext cx="1764887" cy="20597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45" y="3795034"/>
            <a:ext cx="2075656" cy="1859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53" y="3673295"/>
            <a:ext cx="1903050" cy="17127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2" y="3690833"/>
            <a:ext cx="2739602" cy="20276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8656" y="2829203"/>
            <a:ext cx="2222575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বুজ পাতা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9805" y="2426895"/>
            <a:ext cx="231914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656" y="5763611"/>
            <a:ext cx="20574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69791" y="5739614"/>
            <a:ext cx="251077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নামে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8965" y="5718436"/>
            <a:ext cx="495723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 যায় ঘরের কোণে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3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70950" y="490069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7375" y="1556925"/>
            <a:ext cx="2468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 শুনে বর্ণ বল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8774" y="2594800"/>
            <a:ext cx="1177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সবুজ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হলদে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ঝড়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আষাঢ়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পায়রা        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1409" y="2486447"/>
            <a:ext cx="40267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5"/>
          <a:stretch/>
        </p:blipFill>
        <p:spPr>
          <a:xfrm>
            <a:off x="128789" y="115910"/>
            <a:ext cx="12063211" cy="6742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28811" y="2364221"/>
            <a:ext cx="5647738" cy="152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5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128789"/>
            <a:ext cx="11809926" cy="658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25793" y="5017269"/>
            <a:ext cx="5647738" cy="152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07675" y="644844"/>
            <a:ext cx="6032311" cy="152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3183" y="2631846"/>
            <a:ext cx="5323764" cy="263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কয়ানিজপাড়া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সরঃপ্রাঃবিঃ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সৈয়দপুর,নীলফামারি।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8910" y="702846"/>
            <a:ext cx="6032311" cy="1528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8204" y="2416111"/>
            <a:ext cx="5323764" cy="2634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শ্রেণিঃ১ম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পাঠঃব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 হ ড় ঢ় য়।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05" y="327558"/>
            <a:ext cx="1932432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955" y="286603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40657" y="1273791"/>
            <a:ext cx="26670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657" y="2873991"/>
            <a:ext cx="88392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 ১. ১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 ব্যবহৃত শব্দ ও ধ্বনি </a:t>
            </a:r>
            <a:r>
              <a:rPr lang="bn-IN" sz="4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শুদ্ধভাবে শুনে বলতে পারবে,পড়তে পারবে।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74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955" y="286603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6311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04615" y="694631"/>
            <a:ext cx="566837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0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380363" y="1024130"/>
            <a:ext cx="3903828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697" y="2967334"/>
            <a:ext cx="462716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বর্ণ শিখি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হ ড় ঢ় য়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29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5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536760" y="655640"/>
            <a:ext cx="5118479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নতুন শব্দ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572" y="2601267"/>
            <a:ext cx="1954188" cy="70788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আষাঢ়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5383581" y="5200688"/>
            <a:ext cx="343383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মাসের নাম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5257161" y="5230211"/>
            <a:ext cx="404428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আষাঢ় মাসে বৃষ্টি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47" y="1954495"/>
            <a:ext cx="4401902" cy="297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72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8406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979160" y="2429847"/>
            <a:ext cx="126981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পায়রা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9789" y="4844740"/>
            <a:ext cx="1802074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কবুতর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987618" y="4820814"/>
            <a:ext cx="5405081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পায়রা বাক বাকুম করে ডাকে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6" y="605243"/>
            <a:ext cx="4040541" cy="39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13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964" y="283191"/>
            <a:ext cx="11655188" cy="62916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661" y="5471615"/>
            <a:ext cx="2667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বুজ পাতা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88661" y="5469530"/>
            <a:ext cx="151404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714274" y="5469530"/>
            <a:ext cx="8057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62" y="492076"/>
            <a:ext cx="4939352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8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32396 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30078 -0.011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161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Ashraful Alam</dc:creator>
  <cp:lastModifiedBy>Md. Ashraful Alam</cp:lastModifiedBy>
  <cp:revision>51</cp:revision>
  <dcterms:created xsi:type="dcterms:W3CDTF">2016-03-08T14:34:37Z</dcterms:created>
  <dcterms:modified xsi:type="dcterms:W3CDTF">2016-04-10T14:59:15Z</dcterms:modified>
</cp:coreProperties>
</file>